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60" r:id="rId3"/>
    <p:sldId id="257" r:id="rId4"/>
    <p:sldId id="261" r:id="rId5"/>
    <p:sldId id="262"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0-09-08T07:25:03.549"/>
    </inkml:context>
    <inkml:brush xml:id="br0">
      <inkml:brushProperty name="width" value="0.05292" units="cm"/>
      <inkml:brushProperty name="height" value="0.05292" units="cm"/>
      <inkml:brushProperty name="color" value="#FF0000"/>
    </inkml:brush>
  </inkml:definitions>
  <inkml:trace contextRef="#ctx0" brushRef="#br0">1860 8954 0,'25'0'328,"50"25"-313,-26-25 17,1 25-32,24-25 15,-49 0 1,0 0 0,24 25-16,-24-25 15,25 0 16,-25 0-15,-1 0-16,26 0 16,0 0-1,-26 0 1,1 0-16,25 0 16,-25 0 15,-25 25-16,24-25-15,1 0 32,25 0-1,-25 0 0,24 0-31,-24 0 16,0 0-1,25 0 1,-1 0 0,-24 0-16,0 0 15,0 0 17,-1 0-17,1 0 16,0 0-15,0 0-16,0 0 31,-1 0-15,1 0-16,25 0 16,-1 0-1,1-25 1,0 25-16,-26 0 15,51 0 1,-50 0 0,-1 0-16,1 0 15,50 0 1,-26-25 0,51 25-1,-1-50-15,-25 50 16,-24 0-1,-1 0 1,1 0-16,0 0 31,-26 0-15,1 0 0,0 0-1,-25 25 48,0 0-48,248-25 251,25 0-250,-75 0-1,26 0-15,98 0 16,-24 0-1,-75 0 1,-25 0-16,50 0 16,75 0-1,-50 0 1,-75 0 0,-99 0-16,1 0 15,-26 0 1,-24 0-1,24 0-15,-24 0 16,24 0 0,25 0-1,0 0 1,-24 0-16,-25 0 16,24 0-1,-49 0 1,24 0-16,-24 0 15,0 0 17,0 0 280,0 0-296,24 0-1,1 0 1,24 0-16,1 0 16,24 0-1,-50 0 1,26 0-16,-26 0 16,1 0-1,0 0 1,49 0-16,25 0 15,25 0 1,-75 0 0,1 0-1,-26 0-15,1 0 16,24 0 0,-24 0-1,49 0 1,-25 0-16,1 0 15,-1 0 1,-24 0 0,24 0-16,-49 0 15,25 25 1,-25 0 0,24 0-16,1-25 15,-1 0 1,51 0 15,-1 0-31,-25 0 16,1 0-1,-26 0 1,26 0-16,-51 0 16,26 0-1,0 0 1,49 0-16,-50 0 15,26 0 1,-50 0 0,0 0 15,74 0 360,25-25-376,0 0 1,-25-25-16,-25 50 15,1 0 1,-26 0 0,1 0-1,24 0-15,1-25 16,49 25 0,-25 0-1,0 0 1,-49-24-16,0 24 15,-1 0 1,-24-25 0,0 25-16,0 0 15,24 0 17,1 0-32,-1 0 15,26 0 1,-1 0-1,1 0 1,-1 0-16,-24 0 16,-26 0-1,26 25 1,-25-25-16,25 0 16,-26 0-1,26 24 1,0-24-1,-1 0-15,1 25 16,49-25 0,-25 0-1,-24 0-15,0 0 16,-1 0 0,-24 0-1,25 0 1,-26 0-16,51 0 15,-1 0 1,25 0 0,1 0-16,-1 0 15,-49 0 1,24 0 0,-49 0-1,0 0-15,24 0 16,1 0-1,-25 0 1,24 0 343,50 0-343,100 0-16,-1 0 16,-24 0-1,-25 0 1,-50 0 0,25 0-16,149 0 15,-75 0 1,-24 0-1,-75 0 1,-24 0-16,-1 0 16,0 0-1,26 0 1,48 0-16,-48 0 16,24 0-1,-50 0 1,-24 0-16,-1 0 15,1 0 1,-25 0 0,24 0-16,1 0 15,0 0 1,24 0 0,-24 0-1,-26 0-15,1 0 31,-50 0 1,-24 0-17,98 0 235,26 0-234,24 0 0,-25 0-1,50 0 1,50 0-16,49 0 15,1 25 1,-100-25 0,49 25-16,100-25 15,-50 0 1,1 0 0,-76 0-16,-24 0 15,-24 0 1,-1 0-1,50 0 1,24 0-16,-74 0 16,-74 0-1,0 0 1,25 0 296,-1 0-296,51-25-16,247 0 16,0-49-1,-49 49 1,-25 0 0,49-24-16,1 24 15,-75 0 1,-124 25-1,-25 0 1,-25 0-16,25 0 16,1 0-1,73 0 1,-24 0-16,-74 0 16,-1 0-1,-49 0 1,24 0 312,51 0-312,98 0-1,-74 0 1,50 0-1,-1 25-15,51-25 16,-26 0 0,-49 25-1,-75-25-15,-24 0 16,-25 0 0,-1 0-1,26 0 1,-25 0-16,0 0 15,24 0 1,1 0 0,-25 0-16,-1 0 15,26 0 1,0 0 0,-25 0-1,24 0-15,-24 0 16,0 0-1,0 0 1,-1 0 0,1 0-1,25 0 17,-50 24-32,49-24 15,-24 0 1,25 0-1,-1 0-15,-24 0 16,25 0 0,-25 0-1,-1 0 1,1 0 62,0 0-62,0 0-1,0 0-15,-1 0 16,1 0 0,0 0-1,0 0 1,0 0 312,49 0-312,25 0-1,-24 0 1,-1 0-16,1 0 15,49 0 1,49 0 0,26 25-16,-100-25 15,-25 0 1,-24 0 0,-1 25-16,1-25 15,-25 0 1,0 0-1</inkml:trace>
  <inkml:trace contextRef="#ctx0" brushRef="#br0" timeOffset="12906.59">1885 10071 0,'25'0'156,"0"0"-156,24 0 16,1 0 0,49 0-1,-24 25-15,24-25 16,-50 0 0,1 0-1,24 24 1,1-24-16,-26 0 15,26 0 1,-1 0 0,1 25-1,-26-25-15,-24 0 16,25 0 0,-25 0-1,-1 0-15,1 0 16,0 0-1,25 0 1,-26 0 0,26 0-1,0 0 1,49 0 0,-25 0-16,-24 0 15,-1 0 1,1 0-1,-25 0-15,24 0 16,26 0 0,24 0-1,50 0 1,-50 0-16,0 0 16,-49 0-1,0 0 1,-1 0-16,1 0 15,24 25 1,75-25 0,-25 0-1,-50 0-15,1 0 16,-25 0 0,-1 0-1,-24 0 1,25 0 312,24 0-312,0 0-1,1 0 1,-1 0-16,25 0 15,100 0 1,-1-25 0,-98 25-1,-1 0-15,25 0 16,-50 0 0,1 0-1,24 0-15,0 0 16,0 0-1,0 0 1,-24 0 0,-1 0-16,-24 0 15,-25 0 1,49 0 0,-49 0-16,0 0 15,24 0 1,26 0-1,-1 0 1,1 0-16,-26 0 16,26 0-1,-1 0 1,-49 0-16,49 0 16,-24 0-1,24 0 1,50 0-1,50 0-15,-50 0 16,0 0 0,-50 0-1,1 25-15,24-25 16,25 25 0,25-25-1,-50 0 1,-25 0-16,-49 25 15,0-25 1,0 0 15,124 0 297,49 0-312,-49 0 0,25 0-16,-26 0 15,101 0 1,-51 0 0,-49 0-16,0 0 15,-75 0 1,0 0-1,1 0 1,-26 0-16,1 0 16,0 0-1,-1 0 1,1 0-16,-1 0 16,-24 0-1,0 0 1,25 0-1,-25 0-15,-1 0 16,1 0 0,25 0-1,-25 0-15,24 0 16,26 0 0,24 0-1,25-25 1,0 25-16,-50 0 15,1 0 1,-26 0 0,26 0-16,-1 0 15,50 0 1,-25 0 0,-49 0-1,0 0-15,-26 0 16,1 0 15,0 0 235,49-25-251,26-25 1,-1 26 0,-50 24-1,26-25-15,-26 0 16,75 25-1,50 0 1,25-25-16,-26 25 16,-74 0-1,25 0 1,25-25 0,25 25-16,24 0 15,-98 0 1,-1 0-1,-50 0-15,1 0 16,-25 0 0,49 0-1,-49 0 1,0 0-16,24 0 16,1 0-1,0 0 1,-1 0-16,-24 0 15,0 0 1,0 0 0,-1 0-1,1 0 1,0 0 15,0 0-15,0 0-1,-1 0 17,1 0-32,0 0 15,0 0 1,0 0 0,0 0-16,49 0 15,0 0 1,1 25-1,-1-25 1,1 0-16,-26 0 16,1 25-1,-1 0 1,-24-25-16,50 0 16,-51 0-1,-24 25 16,0-1 32,100-24 218,-1 0-281,50 0 16,74 0-1,-49 0 1,-50 0-16,0 0 16,0 0-1,74 0 1,25 0 0,-49 0-16,-25 0 15,-50 0 1,-25 0-1,1 0-15,-1 0 16,-24 0 0,-1 0-1,51 25 1,-26-25-16,1 25 16,-26 0-1,1-25 1,-1 0-16,1 0 15,-25 0 1,0 0 0,24 0-1,-49 25 63,50-25 141,24 0-203,25 0-1,75-50-15,74 25 16,-74 0 0,-1 1-1,-49 24-15,-24-25 16,48 25 0,-24 0-1,-24 0 1,24 0-16,-25 0 15,-25 0 1,-49 0 0,0 0-1,0 0 63,0 0-62,-1 0 0,26 0-1,-25 0 1,24 0 0,1 0-16,24 0 15,-49 0 1,0 0-1,0 0-15,0-25 16,-1 25 0,1 0 15,0 0-15,25 0 15,-26 0-16,51 0 1,-26 0 0,1 0-1,0 0-15,-26 0 16,1 0 15,25 0-15,-25 0 15,0 0-15,-1 0-16,1 25 15,0-25 1,25 0 0,-26 0-16,26 0 15,0 0 1,-26 0-1,1 0 1,0 0-16,0 0 47,0 0-47,-1 0 31,1 0-15,25 0-1,-25 0 32,-1 0 406,1 0-421,0 25-17,0-25 32,0 0 16,-1 0-16,1 0-32,0 0 1,0 0 124,24 0-77,1 0-47,-25 0 15</inkml:trace>
  <inkml:trace contextRef="#ctx0" brushRef="#br0" timeOffset="13510.81">22622 10096 0</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0-09-08T07:25:36.466"/>
    </inkml:context>
    <inkml:brush xml:id="br0">
      <inkml:brushProperty name="width" value="0.05292" units="cm"/>
      <inkml:brushProperty name="height" value="0.05292" units="cm"/>
      <inkml:brushProperty name="color" value="#FF0000"/>
    </inkml:brush>
  </inkml:definitions>
  <inkml:trace contextRef="#ctx0" brushRef="#br0">11956 12601 0,'25'0'219,"24"0"-203,26 0-1,24-25-15,-25 25 16,1 0 0,-50 0-1,-1 0 1,26 0-16,-25 0 31,0 0-15,-1 0-16,1 0 15,0-25 1,0 25 0,24 0-16,1 0 15,0 0 1,-1 0-1,-24 0 1,25 0-16,-26 0 16,1 0-1,25 0 1,-1 0-16,-24 0 16,25 0-1,-1 0 1,26 0-1,-25 0-15,24 0 16,-24 0 0,-26 0-1,26 0-15,-25 0 16,49 0 0,1 0-1,98 0 1,-49 0-16,-25 0 15,-24 0 1,-26 0 0,26 0-16,49 0 15,25 0 1,-25 0 0,-25 0-16,-49 0 15,24 0 1,-49 0-1,0 0 1,-1 0-16,26 0 16,-25 0-1,0 0 1,-1 0 0,51 0-16,-50 0 15,24 0 298,26 0-298,-1 0 1,25-25 0,25 1-16,25 24 15,-74 0 1,-1 0-1,0 0 1,1 0-16,-1 0 16,25 24-1,1-24 1,49 0-16,-50 0 16,-50 0-1,1 0 1,24 0-1,-49 0-15,25 0 16,24 0 0,-24 25-1,24-25-15,1 0 16,-1 0 0,-24 25-1,-1-25 1,1 0-16,-1 0 15,-24 0 1,25 0 0,-1 0-16,1 0 15,0 0 1,24 0 0,1 0-1,-1 0-15,0 0 16,1 0-1,-1 50 1,-24-26-16,24-24 16,1 0-1,-26 0 1,1 25 0,-25-25-16,-1 0 31,1 0 297,50 0-328,49 0 16,25-25-1,-75 25 1,25 0-1,0 0-15,75 0 16,0 0 0,-1-24-1,-49 24-15,-49 0 16,-1 0 0,1 0-1,-26 0-15,26 0 16,24 0-1,25 0 1,0 0 0,-50 0-16,25 0 15,-24 0 1,-26 0 0,1 0-16,0 0 15,24 0 1,1 0-1,-1 0 1,0 0-16,1 0 16,-26 0-1,1 0 1,-25 0 0,24 0 327,26 0-343,-1 0 16,1 0 0,24-25-1,25 25 1,50 0-16,24-25 15,-49 25 1,-25 0 0,0-25-16,-50 25 15,1 0 1,49 0 0,-50 0-1,25 0-15,-49 0 16,24 0-1,-24 0 1,0 0 0,-1 0-16,26 0 15,-1 0 1,0 0 0,-24 0-16,0 0 15,-26 0 16,1 0 641,50 0-672,-51 0 16,1 0 0,0 0-1,0 0-15,-50 0 63,75 0 296,-1 0-359,-24 0 16,0 0-1,0 0 1,0 0 15,-1 0 0,26 0 1,0 0-17,-1 0-15,1 0 16,24 0 0,-24 0-1,-25 0-15,24 0 16,-24 0-1,0 0 1,0 0 0,49 0-16,25 0 15,25 0 1,-49 0 0,-1 0-16,-24 0 15,-25 0 1,-1 0-1,26 0 1,0 0-16,-26 0 16,51 0-1,-1 0 1,1-25-16,-26 25 16,-24 0-1,25 0 1,-1 0-1,-49-24 17,25 24 265,25 0-297,24 0 15,25 0 1,-24 0-1,24 0-15,-49 0 16,-1 0 0,1 0-1,24 0 1,50 0-16,0 0 16,0 0-1,-25 0 1,-49 0-16,0 0 15,-26 0 1,26 0 0,-25 0-1,0 0 1,123 0 78,-73-25-79,-1 25 1,-24 0 0,0-25-16,-1 25 15,1 0 1,-25 0-1,-1 0 1,1 0-16,50 0 16,-26 0-1,1 0 1,24 0-16,-49 0 16,0 0-1,24 0 1,-24 0 31,0 0-32,0 0 1,0 0 0,-1 0-1,1 0 1</inkml:trace>
  <inkml:trace contextRef="#ctx0" brushRef="#br0" timeOffset="3725.06">3324 13568 0,'49'0'375,"26"0"-360,74 0 1,0 0-1,-25 0 1,24 0-16,-48 0 16,73 0-1,50 0 1,-99 0-16,-24 0 16,-26 0-1,1 0 1,-51 0-1,1 0-15,0 0 16,25 0 0,-26 0-1,1 0 1,25 0-16,-25 0 16,49 0-1,-24 0 1</inkml:trace>
  <inkml:trace contextRef="#ctx0" brushRef="#br0" timeOffset="14475.96">5159 13519 0,'75'0'125,"-1"0"-109,25 0-16,-24 0 15,-26 0 1,1 0 0,0 0-1,-26 0-15,1 0 16,0 0 15,0 0-31,0 0 31,-1 0-15,26 0 0,0 0-16,-1 0 15,-24 0 1,0 0 0,0 0-16,0 0 15,-1 0 1,1 0-1,25 0 1,-25 0-16,-1 24 16,51-24-1,-1 0 1,1 25 0,24-25-16,-50 0 15,26 25 1,-26-25-1,51 0-15,-1 0 16,50 0 0,-75 0-1,-24 0-15,-25 0 16,-1 0 0,26 0 296,24 0-296,26 0-1,48 0 1,-73 0-16,24 0 16,0 0-1,100 0 1,-1 0-16,-24 25 15,-50 0 1,0-1 0,-75-24-1,75 25-15,75 0 16,-1-25 0,-74 0-1,-24 0-15,-1 0 16,0 25-1,-25-25 1,1 0 0,49 0-16,-25 0 15,0 0 1,-24 0 0,-26 0-16,-24 0 15,25 0 1,148-25 328,224 0-329,-124-24-15,-26 49 16,-48-25-1,98 25 1,25 0-16,-148 0 16,-50 0-1,-1 0 1,-48 0 0,-26 0-16,25 0 15,1 0 1,24 25-1,-50-25-15,0 24 16,1-24 0,-26 25-1,-24-25 1,25 0-16,-25 0 31,-1 0-15,51-25 343,-1 1-343,50-1-1,99 0-15,-24 25 16,-25 0 0,-26-25-1,1 25-15,50 0 16,-1 0 0,1 0-1,-75 0 1,-25 0-16,-25 0 15,1 0 1,-1 0 0,50 0-16,0 0 15,25 0 1,-50 0 0,0-25-1,1 1-15,48-1 16,1-25-1,-25 50 1,-49 0-16,-51 0 16,-24-25-1,50 25 392,24 0-407,-24 0 15,24 0 1,1 0-1,-1 25 1,26-25-16,24 0 16,0 25-1,-25 0 1,-50-25-16,-24 0 16,25 0-1,-1 0 1,1 0-16,0 0 15,24 0 1,0 0 0,1 0-1,-25-25 1,-26 25-16,1 0 16,0 0 30,0 0-14,0 0-32,-1 0 15,1 0 954,50 0-953,-1-25-1,124 0 1,50 25 0,-49 0-16,-25 0 15,24 0 1,50 50-1,-50-25-15,-49 0 16,-50 24 0,-49-24-1,0 0 1,-25-25 15,-1 25 32,-24-1-48,100-24 360,-26 0-375,-24 0 16,49-24 0,0-1-1,-25 0-15,1 25 16,-26 0-1,1 0 1,0 0 0,-26 0-16,26-25 15,-25 25 1,0 0 0,-1 0-16,-24-25 15,25 25 16,0 0-15,0 0 0,25 0-1,-1 0 1,1 0-16,49 0 16,-49 0-1,-1 0 1,1 0-1,-1 0-15,26 0 16,-26 0 0,26 0-1,-1 0-15,1 0 16,-1 0 0,-24 0-1,-26 0 1,1 0-16,0 0 15,0 0 17,49 0 296,1 0-313,74 0 1,74-24 0,-50 24-1,-24 0-15,0 0 16,0 0 0,74 0-1,0 0-15,-49 0 16,-75 0-1,0 0 1,-24 0 0,-1 0-16,1 0 15,24 0 1,50 0 0,-50 0-16,0 0 15,-24 0 1,-51 0-1,1 0 1,-25-25 0,50 25 327,74 0-327,25 0-16,-50 0 16,25 0-1,50 0 1,24 0 0,0 0-16,-49 0 15,-25 25 1,50-25-1,49 0-15,-24 0 16,-51 0 0,-73 0-1,-26 0 1,1 0-16,-25 0 16,24 0-1,-24 0 1,0 0-16,0 0 15,0 0 1,-1 0 15,76 0 297,-1 0-312,-25 0 0,-24 0-1,24 0-15,1 0 16,24 0 0,0 0-1,0 0 1,-24 0-16,-26 0 15,1 0 1,-25 0 0,0 0-16,-1 0 15,1 0 17,0 0-17,0 0 1,0 0-1,24 0 110,-24 0-109,50 0 0,-51 0-1,1 0 1,0 0 0,0 0 93,0 0-93,-1 0-1</inkml:trace>
  <inkml:trace contextRef="#ctx0" brushRef="#br0" timeOffset="107271.88">3249 14610 0,'75'0'250,"24"0"-234,-25 0-1,1 0 1,-26 0-16,1 0 15,0 0 1,-1 0 0,-24 0-16,0 0 15,0 0 17,24 0 139,-24 0-155,25 0 0,-1 0-1,1 0 1,-25 0-16,24 0 16,-24 0-1,25 0 1,-1 0-16,26 0 15,-26 0 1,26 0 0,-1 0-16,-24 0 15,-25 0 1,-1 0 0,26 25-1,-25-25-15,0 0 16,24 0-1,1 0 1,24 0 0,-24 0-16,0 0 15,-1 0 1,-24 0 0,0 0-16,0 0 15,-1 25 360,1-25-359,25 0-1,-25 0 1,-1 0-16,26 0 16,-25 0-1,0 0 1,24 0 0,-24 0-16,0 0 15,0 0 32,-1 0 0,1 0-16,0 0-15,0 0-1,0 0 1,-1 0 15,1 0-31</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0-09-08T07:28:18.905"/>
    </inkml:context>
    <inkml:brush xml:id="br0">
      <inkml:brushProperty name="width" value="0.05292" units="cm"/>
      <inkml:brushProperty name="height" value="0.05292" units="cm"/>
      <inkml:brushProperty name="color" value="#FF0000"/>
    </inkml:brush>
  </inkml:definitions>
  <inkml:trace contextRef="#ctx0" brushRef="#br0">2183 11261 0,'74'0'187,"-24"0"-187,24-24 16,1 24-1,73 0 1,1 0-16,-49 0 16,-26-25-1,-24 25 1,-26 0 0,26 0-16,0 0 15,-26-25 1,1 25-1,50 0-15,-1 0 16,25 0 0,-49 0-1,24 0 1,-24 0-16,-1 0 16,1 0-1,-25 0 1,25 0-16,-1 0 15,26 0 1,-1 0 0,0 0-1,1 0-15,-26 0 16,26 0 0,-1 0-1,25 0-15,50 0 16,25-25-1,0 25 1,-75 0 0,50 0-16,-1-25 15,100 25 1,0 0 0,-74 0-16,-25 0 15,-50 0 1,-24 0-1,-1 0 1,0 0-16,-24 25 16,0-25-1,-26 0 1,150 0 312,25 0-312,-26 0-1,75 0 1,-25 0 0,-24 0-16,-26 25 15,-48-25 1,-26 0-1,0 0-15,50 0 16,-25 0 0,25 25-1,-50-25 1,0 0-16,0 0 16,1 0-1,24 0 1,0 0-16,24-25 15,-24 0 1,-49 0 0,-1 25-1,-24 0-15,-25 0 16,-1 0 0,1 0-1,149 0 313,24 0-312,100 0-16,24 0 16,26 25-1,-125-25 1,50 25-16,49-25 15,1 0 1,-50 0 0,-100 0-16,-49 0 15,50 0 1,-25 0 0,24 0-1,1 0-15,-50 0 16,0 0-1,-99 0 1,0 0 0,-1 0 296,51 0-296,-1 0-1,25 0 1,174 0 0,0-50-16,-25 50 15,0-25 1,100 1 0,24-1-16,-50-25 15,-24 50 1,74-49-1,-50 24 1,-74 0-16,-148 0 16,-1 25-1,-50 0 1,1 0 0,-25 0-16,-25 25 31,49-25 297,1 0-312,0 0-16,-1 25 15,26 0 1,24-1-1,25 1 1,49 0-16,-24 0 16,-25 0-1,25-1 1,-50-24-16,50 25 16,50-25-1,-51 0 1,1 0-16,-74 0 15,24 0 1,-49 0 0,-1 0-1,26 0-15,-1 0 16,0 0 0,50 0-1,-49 0-15,24 0 16,-49 0-1,-1 0 1,1 0 0,-1 0-16,1 0 15,-25 0 1,25 0 0,-1 0-16,26 0 15,-1 0 1,0 0-1,-24 0 1,-25 0 0,0 0 265,49 0-265,0 0-1,26 0-15,24 0 16,24 0-1,-73 0 1,-1 0-16,-24 0 16,24 0-1,26 0 1,-1 25 0,50-25-16,-50 0 15,-25 0 1,1 0-1,-1 0-15,0 25 16,26-25 0,24 0-1,0 0 1,-75 0-16,1 0 16,-25 0 15,49 0 344,50 0-360,0 0-15,0 0 16,50 0 0,24 0-1,-24 0-15,0 0 16,-75 0 0,-25 0-1,-24 0 1,-1 0-16,-24 0 15,0 0 345,74 0-360,0 0 15,150 0 1,-26 25 0,-50 0-1,1-1-15,0 1 16,-50-25 0,49 0-1,-49 0-15,-49 0 16,-26 0-1,-24 0 17,25 0 515,24 0-532,25 0 1,25-25-1,-49-24-15,-26 49 16,-24 0 0,25 0-1,-25 0 1,-1-25-16,1 25 16,25-25-1,-25 25 1,24 0-16,1 0 15,24 0 1,1 0 0,-26-25-1,1 25-15,0-25 16,-1 25 0,1 0-1,24 0-15,25 0 16,25-24-1,0 24 1,-49 0 0,-1-25-16,-24 25 15,24 0 1,-49 0 0,0 0-16,0 0 15,24 0 1,26 0-1,-26 0 1,-24 0-16,0 0 16,0 0 15,0 0-15,-1 0-1,1 0 16,0 0 1,0 0-17,24 0-15,1 0 16,-25 0 0,0 0-1,-1 0 1,51 0-16,-1 0 15,-24 0 1,0 0 0,-26 0-16,1 0 15,0 0 32,74 0 234,25 0-265,75 0 0,49 25-1,-50-25-15,25 24 16,75-24 0,-50 0-1,-99 25-15,0-25 16,-75 0-1,1 0 1,-26 0-16,1 0 16,-25 0-1,24 0 1,-24 0 0,0 0 62,-50 0 312,0 0-374,0 0 0,1 0 30,-1 0 17,0 0-1,0 0-46,0 0 0,-24 0-1,-1 0-15,25 0 16,0 0 0,1 0-1,-1 0-15,0 0 31,0 0 1,-24 0 77,49 25-93,-25-25-1,-25 0 1,25 0-16,1 0 16,-26 0-1</inkml:trace>
  <inkml:trace contextRef="#ctx0" brushRef="#br0" timeOffset="6609.82">1860 12080 0,'25'0'266,"0"0"-235,0 0-15,0 0 0,-1 0-1,1 0 16,0 0 16,0 0-31,24 0-16,1 0 16,0 0-1,-1 0 1,1 0-16,-1 0 15,1 0 1,-25 0 0,24 0-1,26 0-15,24 0 16,-24 0 0,-26 0-1,26 0-15,-26 0 16,1 0-1,-25 0 1,24 0 0,1 0-16,24 0 15,-24 0 1,24 0 0,1 0-16,-1 0 15,-49 0 1,24 0-1,1 0 1,-25 0-16,24 0 16,1 0-1,49 0 1,1 0-16,-26 0 16,0 0-1,-24 25 1,0-25-16,-1 0 15,26 24 1,-26-24 0,50 0-1,25 0 1,25 25-16,-50-25 16,-49 0-1,0 0 1,-25 0-16,-1 0 359,1 0-343,25 0-16,24 0 15,1 0 1,24 0 0,-25 0-1,1 0-15,-1 0 16,-24 0 0,24 0-1,-24 0-15,49 0 16,-25 0-1,-24 0 1,-25 0 0,24 0-16,-24 0 31,0 0-15,0 0-1,0 0 16,-1 0-15,1 0 0,0 0-1,25 0 1,24 0-16,0 0 16,1 0-1,-26 0 1,26 0-1,-50 0-15,24 0 16,-24 0 0,25 0-1,-1 0-15,26 0 16,-1 0 0,-24 0-1,-1 0 1,-24 0-16,0 0 15,25 0 1,-26 0 0,1 0-1,0 0 1,25 0 0,-26 0-1,1 0-15,25 0 16,-1 0-1,26 0 1,-50 0-16,-1 0 16,1 0-1,25 0 1,-25 0 0,-1 0-16,1 0 15,25 0 1,-25 0 749,-1 0-749,26 0-16,0 0 16,-1 0-1,-24 0 17,0 0 171</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0-09-08T07:29:20.288"/>
    </inkml:context>
    <inkml:brush xml:id="br0">
      <inkml:brushProperty name="width" value="0.05292" units="cm"/>
      <inkml:brushProperty name="height" value="0.05292" units="cm"/>
      <inkml:brushProperty name="color" value="#FF0000"/>
    </inkml:brush>
  </inkml:definitions>
  <inkml:trace contextRef="#ctx0" brushRef="#br0">8558 2679 0,'24'0'250,"26"0"-235,0 0 1,-1 0-1,50 0-15,25 25 16,1-25 0,-26 25-1,-25-25-15,1 24 16,49-24 0,49 0-1,1 25 1,-25 0-16,-50-25 15,0 25 1,-49-25 0,-1 0-16,-24 0 15,-25 25 48,75-25 234,-26 0-282,1 0-15,24 0 16,-24 0 0,24 0-1,25 0 1,25-25-16,50 25 15,0 0 1,-50 0 0,25 0-16,49 0 15,0 0 1,1 0 0,-75-25-16,25 25 15,-50 0 1,-25 0-1,50-25 1,75 25-16,-26 0 16,-49-25-1,25 25 1,-49 0-16,48 0 16,1 0-1,50 0 1,-1 0-1,-49 0-15,-50 0 16,0 0 0,-24 0-1,24 0-15,-49-24 16,-1 24 0,-24 0-1,25 0 282,24 0-297,50 0 16,50-25-1,-50 0 1,25 25-16,24-25 16,50 25-1,75 0 1,-100-25-16,1 25 15,-1 0 1,26 0 0,-26 0-1,-24 0-15,-75 0 16,-25 0 0,1 0-1,-1 0-15,1 0 16,-26 0-1,26 0 1,49 0 0,-25 0-16,-25 0 15,50-25 1,-74 25 0,24 0-16,-24 0 15,24 0 1,1 0-1,24 0 1,-25 0-16,-24 0 16,0 0-1,-26 0 1,1 0 265,99 0-281,75 0 16,-1 0-1,125-49 1,49 49-16,-100-25 16,-48 25-1,-1 0 1,75 0 0,-1 0-16,-74 0 15,-49 0 1,25 0-1,-26 0-15,-49 0 16,50 0 0,-50 0-1,-50 0 1,-49 0 0,74 0 905,25 0-905,0-25 0,-24 25-1,73-25-15,150-24 16,-26 24 0,-24-25-1,74 50-15,75 0 16,-124-49-1,-75 49 1,-49 0 0,-1 0-16,-73 0 15,24 0 1,-50 0 0,-49 0-16,0 0 15,-1 0 204,1 0-125,0 0-79,0 25 17,-25-1-17,25-24 1,-25 25-1,0 0 1,0 0 78,24 0-32,1-1-30,0-24-1,25 25-16,-26-25 1,51 0 0,-1 0-1,1 0-15,-26 0 16,1 0 0,-1 25-1,26-25-15,-26 0 16,-24 0-1,0 0 1,-25 25 47,50-25 218,49 25-281,50-25 15,99 0 1,74 49 0,-98-49-1,-26 25-15,75 0 16,-25 0 0,25 0-1,-100-25-15,-73 0 16,-26 0-1,-49 24 1,49-24-16,-49 0 16,25 0 15,-26 0-15,1 0-16,0 0 15,25 0 1,-75-24 328,0-1-344,25 0 46,0 0 48,0 0 0</inkml:trace>
  <inkml:trace contextRef="#ctx0" brushRef="#br0" timeOffset="8829.26">3324 3572 0,'25'0'110,"-1"0"-95,51 0 1,24 0 0,0 0-1,1 0-15,-51 0 16,26 0-1,24 0 1,0 0 0,0 0-16,0 0 15,-24 0 1,-1 0 0,-24 0-16,-1 0 15,26 0 1,24 25-1,75-25 1,-1 24-16,1-24 16,-50 0-1,25 0 1,0 0-16,49 0 16,-24 0-1,-75 0 1,0 0-1,0 0-15,-24 0 16,24 0 0,75 0-1,-75 0-15,0 0 16,-24 0 0,-26 0-1,-24 0 1,0 0-16,-25 25 47,99-25 234,-25 0-265,26 0-1,24 0 1,173-25-16,26 25 15,-75-24 1,-25-1 0,-25 25-16,75-25 15,-49 25 1,-76 0 0,-48 0-1,-51 0-15,1 0 16,-1 0-1,1 0 1,-25 0 0,0 0-16,24 0 15,26 0 1,24 0 0,-25-25-16,1 25 15,-1 0 1,1 0-1,-26 0-15,1 0 16,49 0 0,0-25-1,50 25 1,-25 0-16,-25 0 16,-24 0-1,-1 0 1,-24-24-16,24 24 15,1 0 1,24 0 0,0 0-1,-25 0-15,1 0 16,-50 0 15,-1 0 266,26 0-281,24 0-1,100 0 1,0 0-16,24 0 16,-24 0-1,24 0 1,100 0-16,-50 0 15,0 0 1,-99 0 0,124 0-16,49 0 15,-74 0 1,-49 0 0,-75 0-1,-25 0-15,0 0 16,50 0-1,49 0 1,1 0-16,-75 0 16,25 0-1,-75 0 1,0 0 0,-49 0-16,0 0 15,0 0 1,0 0 15,123 0 297,51 0-312,-1 0-1,-24 0 1,99 0-16,-25 0 16,-50 0-1,-49 0 1,25 0 0,-75 24-16,75-24 15,24 0 1,-74 0-1,-25 0-15,-24 25 16,-26 0 0,26-25-1,-26 0-15,1 0 16,24 0 0,26 0-1,73 0 1,-24 0-16,-50 0 15,25 0 1,-74 0 0,-25 0-16,0 0 15,-1 0 1,51 0 343,-1 0-359,25 0 16,50 0 0,50 0-1,-51 0 1,1 0-16,-50 0 15,26 0 1,73 0 0,0 0-16,-24 0 15,-25 0 1,-50 0 0,-25 0-1,1 0-15,-1 0 16,26 0-1,24 0 1,-25 0-16,0 0 16,-49 0-1,24 0 1,-24 0 0,-26 0-16,1 0 15,0 0 1,74 0 296,0 0-296,-24 0 0,-1 0-16,1 0 15,-1 0 1,50 0-1,25 0 1,0 0-16,-50 0 16,25 0-1,-74 0 1,24 0-16,0 0 16,1 0-1,-25 0 1,24 0-16,-49 0 15,24 0 1,-24 0 0,25 0-1,-25 0 1,-1 0 0,1 0-1,0 0 1,0 0-1,0 0 1,-1 0 0,1 0-16,0 0 15,0 0 1,0-25 0,24 25-1,-24 0-15,0-25 16,24 25-1,1 0 1,-25 0-16,0 0 16,-1 0-1,1 0 1,0-24 0,25 24-16,-26 0 15,26-25 1,0 25-1,24 0-15,25-25 16,-24 25 0,-26 0-1,-24 0-15,0 0 16,0 0 0,-25-25 15,25 25-16,-1 0 64,1 0-48,0 0-16,25 0 17,-26 0-17,1 0 1,0 0 0,0 0 46,0 0-15,-1 0-47,1 0 16,0 0-1,0 0 1,0 0 109</inkml:trace>
  <inkml:trace contextRef="#ctx0" brushRef="#br0" timeOffset="36387.83">21679 9971 0,'25'0'94,"50"0"31,-26 0-110,1 0 1,-1 0 0,1 0-16,0 0 15,-1 0 1,-24 0 0,25 0-16,24 0 15,-24 0 1,-26 0 15,26 0 63,0 0-79,-1 0-15,-24 0 16,25 0 0,-1 0-1,26 0-15,-26 0 16,1 0 0,-25 0-1,0 0 1,24 0-16,-24 0 15,0 0 1,24 25 0,26-25-16,-1 0 15,1 0 1,24 0 0,-25 0-1,1 0-15,-26 0 16,1 0-1,-25 0 1,24 0-16,1 0 16,-25 0-1,-25 25 1,124-25 359,-50 0-359,1 0-1,-26 0-15,1 0 16,24 0-1,1 0 1,49 0-16,24 0 16,-48 0-1,-26 0 1,0 0-16,-24 0 16,0 0-1,-26 0 1,26 0-1,0 0-15,-1 0 16,1 0 0,0 0-1,-1 0-15,1 0 16,-25 0 15,24 0-15,-24 0-16,0 0 15,0 0 1,24 0 0,1 0-16,-25 0 15,24 0 1,26 0 0,-1 0-1,0 0-15,-24 0 16,24 0-1,-49 0 1,25 0-16,-25 0 16,24 0-1,1 0 1,24 0 0,-49 0-16,25 0 15,-1 0 1,1 0-1,0 0 1,-26 0 0,26 0 15,0 0-15,-1 0-1,50 0 1,-49 0-1,0 0-15,24 0 16,0 0 0,-24 0-1,0 0-15,-26 0 16,26-25 0,-25 25-1,0 0-15,0 0 31,-1 0 1,1 0 15,50 0-47,-51 0 31,26 0 0,0 0-15,-125-25 31,100 25 359,49 0-391,26 0-15,-1 0 16,-50 0 0,-24 0-1,0-24 1,0 24 156,0 0-110</inkml:trace>
  <inkml:trace contextRef="#ctx0" brushRef="#br0" timeOffset="44638.58">14139 10889 0,'24'0'188,"26"0"-172,24 0-16,26 0 15,-26 0 1,1 0-1,-1 0 1,0 0-16,1 0 16,24 0-1,-25 0 1,1 0-16,-26 0 16,26 0-1,-26 0 1,1 0-1,0 0-15,49 0 16,25 0 0,25 0-1,-50 0 1,-25 0-16,1 0 16,-26 0-1,1 0 1,0 0-16,24 0 15,50 0 1,-50 0 0,1 0-16,-50 0 15,0 0 1,74 0 328,50 0-329,-50 0-15,25 0 16,-50 0 0,75 0-1,0 0-15,99 0 16,-50 0-1,-49 0 1,25 0 0,-50 0-16,74 0 15,-24 0 1,-25 0 0,-50 0-16,-25 0 15,1 0 1,-26 0-1,1 0 1,24 0-16,-24 0 16,0 0-1,-1 0 1,-24 0 0,49 0 312,224 0-313,-25 0 1,-25 0 0,124 0-16,75 0 15,-150 0 1,-74 0-1,-24 0-15,49 0 16,0 0 0,0 0-1,-99 0 1,-75 0-16,1 0 16,-50 0-1,99 0 360,99 0-359,50 0-1,-75 0-15,0 0 16,-73 0 0,-1 0-1,24-25 1,1 25-16,-50 0 16,-24 0-1,-50 0 1,-1 0 15,1 0 125,0 0-124,0 0-32,0 0 15,123 0 423,1 0-423,0 0 1,-25 0-16,75 0 16,49 0-1,-25 0 1,-99 0-1,50-24-15,24 24 16,50 0 0,-50 0-1,-98 0-15,-26 0 16,-24 0 0,-25 0-1,-1 0 1,26 0-16,-25 0 15,0 0 1,-1-25 0,1 25-1,50 0 329,49 0-328,0 0-1,148 0-15,-23 0 16,-1-25 0,-100 25-1,76-25-15,-26 25 16,1 0-1,-75-25 1,-25 25 0,-50 0-16,1 0 15,-25 0 17,24 0 93,-24 0-94,25 0 125,-1 0-140,1 0-16,-25 0 15,0 0 1,-1 0 15,-24-24-31</inkml:trace>
  <inkml:trace contextRef="#ctx0" brushRef="#br0" timeOffset="44810.51">29790 10716 0</inkml:trace>
  <inkml:trace contextRef="#ctx0" brushRef="#br0" timeOffset="52936.33">17413 11857 0,'0'0'0,"25"0"16,24 0 0,26 0-16,-26 0 15,1 0 1,0 0-1,24 0 1,-24-25-16,24 25 16,0 0-1,26 0 1,-1 0-16,-25 0 16,1 0-1,-1 0 1,0 0-1,51 0-15,48 0 16,-24 0 0,25 0-1,-75 0-15,0 0 16,75 0 0,24 0-1,-24-25 1,-1 25-16,-73 0 15,-26 0 1,25 0 0,25 0-1,25 0-15,0 0 16,0 0 0,-25 0-1,-25 0-15,0 0 16,25 0-1,-25 0 1,1 0-16,24 0 16,-50 0-1,1 0 1,-26 0 0,-24 0-1,124 0 329,24 0-328,-49 0-16,25 0 15,-50 0 1,25 0-1,75 0 1,-1 0-16,1 0 16,-26 0-1,-49 0 1,50 0-16,0 0 16,-25 0-1,-1 0 1,-73 0-1,-1 0-15,1 0 16,-26 0 0,26 0-1,-1 0 1,25 0-16,0 0 16,-24 0-1,-25 0 1,-26 0-16,26 0 406,0 0-390,-1 0-16,26 0 15,49 0 1,49 0 0,1 0-1,-75 0-15,0 0 16,25 0-1,-24 0 1,48-25 0,-24 25-16,-24 0 15,-26 0 1,-24-25 0,-26 25-16,26 0 15,0 0 1,-26 0-1,1 0 1,0 0-16,25 0 16,24 0-1,0-24 1,1 24-16,-50 0 16,0 0-1,-1 0 1,1 0 1015,74 0-1015,-49 0-16,0 0 15,-1 0 1,1 0 0,-25 0-1,-1 0-15,26 0 16,0 0-1,-1 0 1,-24 0-16,0 0 16,0 0-1,-1 0 63,1 0-31,25 0-31,-1 0 0,1 0-1,-25 0 1,0 0-16,24 0 15,26 0 1,-1 0 0,1 0-1,-26 0-15,1 0 16,-25 0 0,-1 0-1,26 0-15,-25 0 16,0 0-1,24 0 1,1 0 0,24 0-16,1 0 15,-1 0 1,0 0 0,-49 0-16,0 0 15,0 0 1,0 0-1,-1 0 1,1 0-16,25 0 16,-25 0-1,0 0 1,-1 0-16,1-25 16,-25 0 30,25 25 1,49 0-31,-49 0 0,0 0-1,0 0-15,0 0 16,-1 0 15,1 0 78,0 0-93,0 0-16,0 0 16,-1 0-1,26 0 1,-25 0 78,24 0-16,-24 0-47,0 0 0</inkml:trace>
  <inkml:trace contextRef="#ctx0" brushRef="#br0" timeOffset="63952.35">3175 12576 0,'25'0'0,"24"25"16,26-25-1,-26 0 1,1 0-16,0 0 15,-1 0 1,-24 0 0,25 0-16,49 25 15,0-25 1,0 0 0,1 0-1,-26 24-15,25-24 16,-24 0-1,49 0 1,49 0-16,26 0 16,-100 0-1,0 0 1,-24 0 0,-26 25-16,1 0 15,24-25 1,1 0-1,49 25-15,24-25 16,-48 0 0,-1 25-1,0-25 1,0 0-16,25 24 16,75-24-1,-1 0 1,-74 0-16,-25 0 15,-24 0 1,-1 0 0,-49 0-1,0 0-15,49 0 328,26 0-328,73 0 16,1 0 0,-50 0-1,74 0 1,125 0-16,-26 25 16,-24-25-1,74 0 1,174 0-16,-173 0 15,-51 0 1,-24 0 0,74 0-16,-24 0 15,-50 0 1,-75 0 0,1 0-1,24 0-15,75 0 16,-100 0-1,-99 0 1,-24 0-16,-1 0 16,-49 0 15,0 0 313,74 0-329,-25 0 1,25 0 0,-24 0-16,49 0 15,99-25 1,25 25-1,25-24 1,-50 24-16,125-25 16,-26 25-1,-99 0 1,-49-25-16,-25 0 16,-50 25-1,-25 0 1,1 0-1,-1 0-15,50-25 16,-25 25 0,-24 0-1,-1 0-15,-24 0 16,-1 0 0,26-24-1,-26 24 1,51-25-16,-26 0 15,25 25 1,-49 0 0,0 0-16,-26-25 15,1 25 1,0 0 312,0 0-312,24 0-1,26 0-15,49 0 16,74 0 0,-24 0-1,-50 0 1,50 0-16,123 25 15,26-25 1,-75 25 0,74-25-16,100 25 15,-100-25 1,-74 0 0,-74 0-16,0 0 15,-75 0 1,25 0-1,-50 0 1,1 0-16,49 0 375,-25 0-359,25 0-1,25 0 1,99 0 0,74 0-16,-24 0 15,49 0 1,100 0-1,-125 0 1,-74 0-16,-49 0 16,-1 0-1,50 0 1,0 0-16,-49 0 16,-75 0-1,-25 0 1,-25 0-16,-24 0 15,-25 0 1,-1 0 359,1 0-359,25-25-1,24 25 1,50 0-16,75 0 16,24 0-1,50-50 1,173 25-16,-74 1 15,-99-1 1,-49 25 0,48-25-16,51 25 15,-100 0 1,-49-25 0,-25 25-1,-75-25-15,-24 25 16,-1 0 453,1 0-469,24 0 15,-24 0 1,24 0-1,-24 0 1,49 0-16,25 0 16,-50 0-1,1 0 1,-1 0 0,-49 0-16,0 0 15,0 0 1,24 0 62,-24 0-62,0 0-1,25 0 1,-26 0-1,1 0 1,25 0 0,-25 0-1,-75 0 2517,-124 0-2517,-24 0 1,-50 0-16,-75 25 15,-173 0 1,0 0 0,-74 24-16,-50-24 15,248-25 1,74 25 0,50-25-1,-149 0-15,50 0 16,49 0-1,50 0 1,-25-25 0,-25 25-16,26 0 15,73 0 1,174 0 203,-173 0-204,-125 0-15,-24 25 16,-199-25 0,-148 50-1,223-50-15,123 0 16,76 0-1,48 0 1,51 0 0,98 0-16,26-25 15,24 25 1,0 0 0</inkml:trace>
  <inkml:trace contextRef="#ctx0" brushRef="#br0" timeOffset="64827.44">19372 12650 0</inkml:trace>
  <inkml:trace contextRef="#ctx0" brushRef="#br0" timeOffset="69984.59">3448 13469 0,'74'0'31,"-24"0"-16,24 0 1,-24 0-16,-25 0 31,0 0-15,-1 0-16,1 0 31,0 0 0,0 0-15,24 0 0,1 0-1,24 0-15,-24 0 16,0 0 0,24 0-1,0 0 1,100 0-16,24 25 15,-24-25 1,25 0 0,-1 0-16,100 0 15,-75 0 1,-25 0 0,-24 0-1,-25 0-15,49 0 16,50 0-1,-49 0 1,-50 0-16,-25 0 16,24 0-1,1 0 1,74 25 0,1-25-16,-75 24 15,-75-24 1,-24 0-1,-26 0 1,26 0 281,74 0-281,50 0-16,-50 0 15,49 0 1,26 0-1,49 0 1,0 0-16,-50 0 16,-24 0-1,-25 0 1,99 0-16,-25 0 16,-49 0-1,-75 0 1,25 0-1,-50 0-15,50 0 16,50 0 0,49 0-1,-24 0-15,-51 0 16,-24 0 0,25 0-1,-25 0 1,-49 0-16,-1 0 15,-49 0 1,0 0 0,0 0 296,223 0-296,24 0-16,-23 0 15,-51 0 1,50 0 0,25 0-1,-50 0-15,-49 0 16,-1 0 0,-49 0-1,50 0-15,0 0 16,-75 0-1,0 0 1,-49 0 0,-1 0-16,1 0 15,-25 0 1,24 0 0,1 0-16,24 0 15,1 0 1,49 0-1,-25 0 1,-25 0-16,-24 0 16,0-24-1,-26 24 17,26 0-1,-25 0-16,0 0 17,24 0-17,-24 0-15,25 0 16,-1 0 0,26 0-1,-26 0 1,1 0-16,-25 0 15,0 0 1,-1 0 0,1 0-16,0 0 31,0 0 47,0 0-62,-1 0-1,51 0 1,-50 0 0,-1 0-1,1 24 407,0-24-422,25 0 31,-26 25-15,1-25-16,0 0 16,0 25-1,0-25 1,24 0-1,-24 0-15,0 0 32,-25 25-17,25-25 48,-1 0-16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F0B9E4-7845-48B9-BE96-27F59B252BC0}" type="datetimeFigureOut">
              <a:rPr lang="en-US" smtClean="0"/>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962817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0B9E4-7845-48B9-BE96-27F59B252BC0}" type="datetimeFigureOut">
              <a:rPr lang="en-US" smtClean="0"/>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104989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F0B9E4-7845-48B9-BE96-27F59B252BC0}" type="datetimeFigureOut">
              <a:rPr lang="en-US" smtClean="0"/>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382539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F0B9E4-7845-48B9-BE96-27F59B252BC0}" type="datetimeFigureOut">
              <a:rPr lang="en-US" smtClean="0"/>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421663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F0B9E4-7845-48B9-BE96-27F59B252BC0}" type="datetimeFigureOut">
              <a:rPr lang="en-US" smtClean="0"/>
              <a:t>19-Jul-22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2165846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F0B9E4-7845-48B9-BE96-27F59B252BC0}" type="datetimeFigureOut">
              <a:rPr lang="en-US" smtClean="0"/>
              <a:t>19-Jul-22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296422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F0B9E4-7845-48B9-BE96-27F59B252BC0}" type="datetimeFigureOut">
              <a:rPr lang="en-US" smtClean="0"/>
              <a:t>19-Jul-22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46008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0B9E4-7845-48B9-BE96-27F59B252BC0}" type="datetimeFigureOut">
              <a:rPr lang="en-US" smtClean="0"/>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819271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0B9E4-7845-48B9-BE96-27F59B252BC0}" type="datetimeFigureOut">
              <a:rPr lang="en-US" smtClean="0"/>
              <a:t>19-Jul-22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379694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0B9E4-7845-48B9-BE96-27F59B252BC0}" type="datetimeFigureOut">
              <a:rPr lang="en-US" smtClean="0"/>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2217349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0B9E4-7845-48B9-BE96-27F59B252BC0}" type="datetimeFigureOut">
              <a:rPr lang="en-US" smtClean="0"/>
              <a:t>19-Jul-22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E8579-4523-4410-8AF7-CB1C09142C0C}" type="slidenum">
              <a:rPr lang="en-US" smtClean="0"/>
              <a:t>‹#›</a:t>
            </a:fld>
            <a:endParaRPr lang="en-US"/>
          </a:p>
        </p:txBody>
      </p:sp>
    </p:spTree>
    <p:extLst>
      <p:ext uri="{BB962C8B-B14F-4D97-AF65-F5344CB8AC3E}">
        <p14:creationId xmlns:p14="http://schemas.microsoft.com/office/powerpoint/2010/main" val="2403632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F0B9E4-7845-48B9-BE96-27F59B252BC0}" type="datetimeFigureOut">
              <a:rPr lang="en-US" smtClean="0"/>
              <a:t>19-Jul-22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E8579-4523-4410-8AF7-CB1C09142C0C}" type="slidenum">
              <a:rPr lang="en-US" smtClean="0"/>
              <a:t>‹#›</a:t>
            </a:fld>
            <a:endParaRPr lang="en-US"/>
          </a:p>
        </p:txBody>
      </p:sp>
    </p:spTree>
    <p:extLst>
      <p:ext uri="{BB962C8B-B14F-4D97-AF65-F5344CB8AC3E}">
        <p14:creationId xmlns:p14="http://schemas.microsoft.com/office/powerpoint/2010/main" val="262771948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hyperlink" Target="http://electron6.phys.utk.edu/phys250/modules/module%205/nuclear_properties.htm#binding_energy_B(Z,N)" TargetMode="External"/><Relationship Id="rId1" Type="http://schemas.openxmlformats.org/officeDocument/2006/relationships/slideLayout" Target="../slideLayouts/slideLayout2.xml"/><Relationship Id="rId6"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Nuclear Models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35492280"/>
      </p:ext>
    </p:extLst>
  </p:cSld>
  <p:clrMapOvr>
    <a:masterClrMapping/>
  </p:clrMapOvr>
  <mc:AlternateContent xmlns:mc="http://schemas.openxmlformats.org/markup-compatibility/2006" xmlns:p14="http://schemas.microsoft.com/office/powerpoint/2010/main">
    <mc:Choice Requires="p14">
      <p:transition spd="slow" p14:dur="2000" advTm="5520"/>
    </mc:Choice>
    <mc:Fallback xmlns="">
      <p:transition spd="slow" advTm="55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794" y="261257"/>
            <a:ext cx="8749406" cy="807689"/>
          </a:xfrm>
        </p:spPr>
        <p:txBody>
          <a:bodyPr>
            <a:noAutofit/>
          </a:bodyPr>
          <a:lstStyle/>
          <a:p>
            <a:r>
              <a:rPr lang="en-US" sz="3200" dirty="0">
                <a:solidFill>
                  <a:srgbClr val="FF0000"/>
                </a:solidFill>
              </a:rPr>
              <a:t>Nuclear Models:</a:t>
            </a:r>
            <a:br>
              <a:rPr lang="en-US" sz="3200" dirty="0"/>
            </a:br>
            <a:endParaRPr lang="en-US" sz="2800" b="1" dirty="0"/>
          </a:p>
        </p:txBody>
      </p:sp>
      <p:sp>
        <p:nvSpPr>
          <p:cNvPr id="3" name="Content Placeholder 2"/>
          <p:cNvSpPr>
            <a:spLocks noGrp="1"/>
          </p:cNvSpPr>
          <p:nvPr>
            <p:ph idx="1"/>
          </p:nvPr>
        </p:nvSpPr>
        <p:spPr>
          <a:xfrm>
            <a:off x="554865" y="1068946"/>
            <a:ext cx="10515600" cy="5120896"/>
          </a:xfrm>
        </p:spPr>
        <p:txBody>
          <a:bodyPr>
            <a:normAutofit/>
          </a:bodyPr>
          <a:lstStyle/>
          <a:p>
            <a:pPr marL="0" indent="0">
              <a:buNone/>
            </a:pPr>
            <a:r>
              <a:rPr lang="en-US" dirty="0"/>
              <a:t>Nuclear Models are developed with an aim to explain the </a:t>
            </a:r>
            <a:br>
              <a:rPr lang="en-US" dirty="0"/>
            </a:br>
            <a:r>
              <a:rPr lang="en-US" dirty="0"/>
              <a:t>complex inter-relationships between nucleons when they </a:t>
            </a:r>
            <a:br>
              <a:rPr lang="en-US" dirty="0"/>
            </a:br>
            <a:r>
              <a:rPr lang="en-US" dirty="0"/>
              <a:t>aggregate to form nuclei</a:t>
            </a:r>
          </a:p>
          <a:p>
            <a:pPr marL="0" indent="0">
              <a:buNone/>
            </a:pPr>
            <a:endParaRPr lang="en-US" dirty="0"/>
          </a:p>
          <a:p>
            <a:pPr marL="0" indent="0">
              <a:buNone/>
            </a:pPr>
            <a:r>
              <a:rPr lang="en-US" dirty="0"/>
              <a:t>Models make use of similarities between the nucleus and simpler systems, which are well understood mathematically.</a:t>
            </a:r>
            <a:br>
              <a:rPr lang="en-US" dirty="0"/>
            </a:br>
            <a:endParaRPr lang="en-US" dirty="0"/>
          </a:p>
          <a:p>
            <a:pPr marL="0" indent="0">
              <a:buNone/>
            </a:pPr>
            <a:r>
              <a:rPr lang="en-US" dirty="0"/>
              <a:t>Like any other quantum mechanical system, a nucleus also exist in its excited states. The most stable state is the ground state in which the nuclei are generally found.</a:t>
            </a:r>
          </a:p>
          <a:p>
            <a:pPr marL="0" indent="0">
              <a:buNone/>
            </a:pPr>
            <a:r>
              <a:rPr lang="en-US" dirty="0"/>
              <a:t> </a:t>
            </a: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669600" y="3152160"/>
              <a:ext cx="9403560" cy="527400"/>
            </p14:xfrm>
          </p:contentPart>
        </mc:Choice>
        <mc:Fallback xmlns="">
          <p:pic>
            <p:nvPicPr>
              <p:cNvPr id="4" name="Ink 3"/>
              <p:cNvPicPr/>
              <p:nvPr/>
            </p:nvPicPr>
            <p:blipFill>
              <a:blip r:embed="rId5"/>
              <a:stretch>
                <a:fillRect/>
              </a:stretch>
            </p:blipFill>
            <p:spPr>
              <a:xfrm>
                <a:off x="660240" y="3142800"/>
                <a:ext cx="9422280" cy="546120"/>
              </a:xfrm>
              <a:prstGeom prst="rect">
                <a:avLst/>
              </a:prstGeom>
            </p:spPr>
          </p:pic>
        </mc:Fallback>
      </mc:AlternateContent>
    </p:spTree>
    <p:extLst>
      <p:ext uri="{BB962C8B-B14F-4D97-AF65-F5344CB8AC3E}">
        <p14:creationId xmlns:p14="http://schemas.microsoft.com/office/powerpoint/2010/main" val="1272418846"/>
      </p:ext>
    </p:extLst>
  </p:cSld>
  <p:clrMapOvr>
    <a:masterClrMapping/>
  </p:clrMapOvr>
  <mc:AlternateContent xmlns:mc="http://schemas.openxmlformats.org/markup-compatibility/2006" xmlns:p14="http://schemas.microsoft.com/office/powerpoint/2010/main">
    <mc:Choice Requires="p14">
      <p:transition spd="slow" p14:dur="2000" advTm="23539"/>
    </mc:Choice>
    <mc:Fallback xmlns="">
      <p:transition spd="slow" advTm="2353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38200" y="438150"/>
            <a:ext cx="10515600" cy="5738813"/>
          </a:xfrm>
        </p:spPr>
        <p:txBody>
          <a:bodyPr/>
          <a:lstStyle/>
          <a:p>
            <a:pPr marL="0" indent="0">
              <a:buNone/>
            </a:pPr>
            <a:r>
              <a:rPr lang="en-US" dirty="0"/>
              <a:t>There are two basic types of simple nuclear models</a:t>
            </a:r>
          </a:p>
          <a:p>
            <a:r>
              <a:rPr lang="en-US" dirty="0">
                <a:solidFill>
                  <a:srgbClr val="FF0000"/>
                </a:solidFill>
              </a:rPr>
              <a:t>Collective model  </a:t>
            </a:r>
            <a:r>
              <a:rPr lang="en-US" dirty="0"/>
              <a:t>with no individual particle states. An example is the </a:t>
            </a:r>
            <a:r>
              <a:rPr lang="en-US" b="1" dirty="0">
                <a:solidFill>
                  <a:srgbClr val="FF0000"/>
                </a:solidFill>
              </a:rPr>
              <a:t>Liquid Drop Model</a:t>
            </a:r>
            <a:r>
              <a:rPr lang="en-US" dirty="0"/>
              <a:t> which is the basis of the semi-empirical mass formula.</a:t>
            </a:r>
          </a:p>
          <a:p>
            <a:endParaRPr lang="en-US" dirty="0"/>
          </a:p>
          <a:p>
            <a:r>
              <a:rPr lang="en-US" dirty="0">
                <a:solidFill>
                  <a:srgbClr val="FF0000"/>
                </a:solidFill>
              </a:rPr>
              <a:t>Individual particle model </a:t>
            </a:r>
            <a:r>
              <a:rPr lang="en-US" dirty="0"/>
              <a:t>with nucleons in discrete energy states for example the </a:t>
            </a:r>
            <a:r>
              <a:rPr lang="en-US" b="1" dirty="0">
                <a:solidFill>
                  <a:srgbClr val="FF0000"/>
                </a:solidFill>
              </a:rPr>
              <a:t>Fermi Gas Model</a:t>
            </a:r>
            <a:r>
              <a:rPr lang="en-US" dirty="0"/>
              <a:t>  and the </a:t>
            </a:r>
            <a:r>
              <a:rPr lang="en-US" b="1" dirty="0">
                <a:solidFill>
                  <a:srgbClr val="FF0000"/>
                </a:solidFill>
              </a:rPr>
              <a:t>Shell Model</a:t>
            </a:r>
            <a:r>
              <a:rPr lang="en-US" dirty="0">
                <a:solidFill>
                  <a:srgbClr val="FF0000"/>
                </a:solidFill>
              </a:rPr>
              <a:t>.</a:t>
            </a:r>
          </a:p>
          <a:p>
            <a:pPr marL="0" indent="0">
              <a:buNone/>
            </a:pPr>
            <a:endParaRPr lang="en-US" dirty="0">
              <a:solidFill>
                <a:srgbClr val="FF0000"/>
              </a:solidFill>
            </a:endParaRPr>
          </a:p>
          <a:p>
            <a:r>
              <a:rPr lang="en-US" dirty="0"/>
              <a:t>The Fermi gas model exploits the analogy with of a gas of non-interacting particles and the liquid drop model that with a drop of liquid. ‘Independent’ models assume that the nucleons move independently in an overall potential. ‘Collective’ models assume that the nucleons interact strongly with each other.</a:t>
            </a: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169640" y="4482720"/>
              <a:ext cx="9421200" cy="795240"/>
            </p14:xfrm>
          </p:contentPart>
        </mc:Choice>
        <mc:Fallback xmlns="">
          <p:pic>
            <p:nvPicPr>
              <p:cNvPr id="2" name="Ink 1"/>
              <p:cNvPicPr/>
              <p:nvPr/>
            </p:nvPicPr>
            <p:blipFill>
              <a:blip r:embed="rId5"/>
              <a:stretch>
                <a:fillRect/>
              </a:stretch>
            </p:blipFill>
            <p:spPr>
              <a:xfrm>
                <a:off x="1160280" y="4473360"/>
                <a:ext cx="9439920" cy="813960"/>
              </a:xfrm>
              <a:prstGeom prst="rect">
                <a:avLst/>
              </a:prstGeom>
            </p:spPr>
          </p:pic>
        </mc:Fallback>
      </mc:AlternateContent>
    </p:spTree>
    <p:extLst>
      <p:ext uri="{BB962C8B-B14F-4D97-AF65-F5344CB8AC3E}">
        <p14:creationId xmlns:p14="http://schemas.microsoft.com/office/powerpoint/2010/main" val="3321897677"/>
      </p:ext>
    </p:extLst>
  </p:cSld>
  <p:clrMapOvr>
    <a:masterClrMapping/>
  </p:clrMapOvr>
  <mc:AlternateContent xmlns:mc="http://schemas.openxmlformats.org/markup-compatibility/2006" xmlns:p14="http://schemas.microsoft.com/office/powerpoint/2010/main">
    <mc:Choice Requires="p14">
      <p:transition spd="slow" p14:dur="2000" advTm="71478"/>
    </mc:Choice>
    <mc:Fallback xmlns="">
      <p:transition spd="slow" advTm="714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582872" y="1041023"/>
            <a:ext cx="10752785" cy="52629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The </a:t>
            </a:r>
            <a:r>
              <a:rPr kumimoji="0" lang="en-US" altLang="en-US" sz="24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Liquid Drop Model</a:t>
            </a:r>
            <a:r>
              <a:rPr kumimoji="0" lang="en-US" altLang="en-US" sz="24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 treats the nucleus as a liquid.  (The nuclear force is attractive unless the nucleons are squeezed close together.  A similar attractive/repulsive behavior characterizes the force between molecules.) </a:t>
            </a:r>
          </a:p>
          <a:p>
            <a:pPr marL="0" marR="0" lvl="0" indent="0"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Nuclear properties, such as the binding energy, are described in terms of volume energy, surface energy, compressibility, </a:t>
            </a:r>
            <a:r>
              <a:rPr kumimoji="0" lang="en-US" altLang="en-US" sz="24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etc</a:t>
            </a: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parameters that are usually associated with a liquid.</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This model has been successful in describing how a nucleus can deform and undergo fission.</a:t>
            </a:r>
            <a:b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b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The liquid drop model gives rise to the semi-empirical binding energy formula.  This formula is an approximate expression for the </a:t>
            </a:r>
            <a:r>
              <a:rPr kumimoji="0" lang="en-US" altLang="en-US" sz="2400" b="0" i="0" u="none" strike="noStrike" cap="none" normalizeH="0" baseline="0" dirty="0">
                <a:ln>
                  <a:noFill/>
                </a:ln>
                <a:solidFill>
                  <a:srgbClr val="999999"/>
                </a:solidFill>
                <a:effectLst/>
                <a:latin typeface="Arial" panose="020B0604020202020204" pitchFamily="34" charset="0"/>
                <a:cs typeface="Arial" panose="020B0604020202020204" pitchFamily="34" charset="0"/>
                <a:hlinkClick r:id="rId2"/>
              </a:rPr>
              <a:t>binding energy B(Z,N)</a:t>
            </a: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of a nucleus.</a:t>
            </a:r>
          </a:p>
          <a:p>
            <a:pPr marL="0" marR="0" lvl="0" indent="0" algn="l" defTabSz="914400" rtl="0" eaLnBrk="0" fontAlgn="base" latinLnBrk="0" hangingPunct="0">
              <a:lnSpc>
                <a:spcPct val="100000"/>
              </a:lnSpc>
              <a:spcBef>
                <a:spcPct val="0"/>
              </a:spcBef>
              <a:spcAft>
                <a:spcPct val="0"/>
              </a:spcAft>
              <a:buClrTx/>
              <a:buSzTx/>
              <a:buNone/>
              <a:tabLst/>
            </a:pPr>
            <a:endParaRPr lang="en-US" altLang="en-US" sz="2400" dirty="0">
              <a:solidFill>
                <a:srgbClr val="00000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669600" y="3920040"/>
              <a:ext cx="10680480" cy="455760"/>
            </p14:xfrm>
          </p:contentPart>
        </mc:Choice>
        <mc:Fallback xmlns="">
          <p:pic>
            <p:nvPicPr>
              <p:cNvPr id="2" name="Ink 1"/>
              <p:cNvPicPr/>
              <p:nvPr/>
            </p:nvPicPr>
            <p:blipFill>
              <a:blip r:embed="rId6"/>
              <a:stretch>
                <a:fillRect/>
              </a:stretch>
            </p:blipFill>
            <p:spPr>
              <a:xfrm>
                <a:off x="660240" y="3910680"/>
                <a:ext cx="10699200" cy="474480"/>
              </a:xfrm>
              <a:prstGeom prst="rect">
                <a:avLst/>
              </a:prstGeom>
            </p:spPr>
          </p:pic>
        </mc:Fallback>
      </mc:AlternateContent>
    </p:spTree>
    <p:extLst>
      <p:ext uri="{BB962C8B-B14F-4D97-AF65-F5344CB8AC3E}">
        <p14:creationId xmlns:p14="http://schemas.microsoft.com/office/powerpoint/2010/main" val="3981305198"/>
      </p:ext>
    </p:extLst>
  </p:cSld>
  <p:clrMapOvr>
    <a:masterClrMapping/>
  </p:clrMapOvr>
  <mc:AlternateContent xmlns:mc="http://schemas.openxmlformats.org/markup-compatibility/2006" xmlns:p14="http://schemas.microsoft.com/office/powerpoint/2010/main">
    <mc:Choice Requires="p14">
      <p:transition spd="slow" p14:dur="2000" advTm="37392"/>
    </mc:Choice>
    <mc:Fallback xmlns="">
      <p:transition spd="slow" advTm="3739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0286"/>
            <a:ext cx="10515600" cy="5886677"/>
          </a:xfrm>
        </p:spPr>
        <p:txBody>
          <a:bodyPr>
            <a:normAutofit fontScale="92500" lnSpcReduction="10000"/>
          </a:bodyPr>
          <a:lstStyle/>
          <a:p>
            <a:r>
              <a:rPr lang="en-US" dirty="0"/>
              <a:t>The shell Model emphasizes the orbits of individual nucleons in the nucleus.  The Nuclear Shell Model is similar to the atomic model where electrons arrange themselves into shells around the nucleus.  The atomic shell structure is due to the quantum nature of electrons and the fact that electrons are fermions.  Since protons and neutrons are also fermions, the energy states of the nucleons are filled from the lowest to the highest as nucleons are added to the nucleus.  In the shell model the nucleons fill each energy state with nucleons in orbitals with definite angular momentum.  </a:t>
            </a:r>
            <a:r>
              <a:rPr lang="en-US" b="1" dirty="0"/>
              <a:t>There are separate energy levels for protons and neutrons.</a:t>
            </a:r>
            <a:endParaRPr lang="en-US" altLang="en-US" dirty="0">
              <a:solidFill>
                <a:srgbClr val="000000"/>
              </a:solidFill>
              <a:latin typeface="Arial" panose="020B0604020202020204" pitchFamily="34" charset="0"/>
              <a:cs typeface="Arial" panose="020B0604020202020204" pitchFamily="34" charset="0"/>
            </a:endParaRPr>
          </a:p>
          <a:p>
            <a:r>
              <a:rPr lang="en-US" dirty="0"/>
              <a:t>The nuclear shell model explains the existence of "magic numbers".  Nuclei with magic neutron number N = 2, 8, 20, 28, 50, 82, 126 or magic proton number Z = 2, 8, 20, 28, 50, 82 have a larger binding energy per nucleon than neighboring nuclei, and when N and Z are both magic the binding energy per nucleon is especially large.  This suggests a shell structure, similar to the shell structure in atomic physics, where the noble gases have especially large ionization energies.</a:t>
            </a: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143000" y="830520"/>
              <a:ext cx="9581760" cy="4072320"/>
            </p14:xfrm>
          </p:contentPart>
        </mc:Choice>
        <mc:Fallback xmlns="">
          <p:pic>
            <p:nvPicPr>
              <p:cNvPr id="2" name="Ink 1"/>
              <p:cNvPicPr/>
              <p:nvPr/>
            </p:nvPicPr>
            <p:blipFill>
              <a:blip r:embed="rId5"/>
              <a:stretch>
                <a:fillRect/>
              </a:stretch>
            </p:blipFill>
            <p:spPr>
              <a:xfrm>
                <a:off x="1133640" y="821160"/>
                <a:ext cx="9600480" cy="4091040"/>
              </a:xfrm>
              <a:prstGeom prst="rect">
                <a:avLst/>
              </a:prstGeom>
            </p:spPr>
          </p:pic>
        </mc:Fallback>
      </mc:AlternateContent>
    </p:spTree>
    <p:extLst>
      <p:ext uri="{BB962C8B-B14F-4D97-AF65-F5344CB8AC3E}">
        <p14:creationId xmlns:p14="http://schemas.microsoft.com/office/powerpoint/2010/main" val="929292779"/>
      </p:ext>
    </p:extLst>
  </p:cSld>
  <p:clrMapOvr>
    <a:masterClrMapping/>
  </p:clrMapOvr>
  <mc:AlternateContent xmlns:mc="http://schemas.openxmlformats.org/markup-compatibility/2006" xmlns:p14="http://schemas.microsoft.com/office/powerpoint/2010/main">
    <mc:Choice Requires="p14">
      <p:transition spd="slow" p14:dur="2000" advTm="92976"/>
    </mc:Choice>
    <mc:Fallback xmlns="">
      <p:transition spd="slow" advTm="9297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882"/>
            <a:ext cx="10515600" cy="334850"/>
          </a:xfrm>
        </p:spPr>
        <p:txBody>
          <a:bodyPr>
            <a:normAutofit fontScale="90000"/>
          </a:bodyPr>
          <a:lstStyle/>
          <a:p>
            <a:r>
              <a:rPr lang="en-US" dirty="0"/>
              <a:t>Assumptions of Liquid Drop Model:</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004552"/>
            <a:ext cx="10211873" cy="5172411"/>
          </a:xfrm>
        </p:spPr>
      </p:pic>
    </p:spTree>
    <p:extLst>
      <p:ext uri="{BB962C8B-B14F-4D97-AF65-F5344CB8AC3E}">
        <p14:creationId xmlns:p14="http://schemas.microsoft.com/office/powerpoint/2010/main" val="3180986096"/>
      </p:ext>
    </p:extLst>
  </p:cSld>
  <p:clrMapOvr>
    <a:masterClrMapping/>
  </p:clrMapOvr>
  <mc:AlternateContent xmlns:mc="http://schemas.openxmlformats.org/markup-compatibility/2006" xmlns:p14="http://schemas.microsoft.com/office/powerpoint/2010/main">
    <mc:Choice Requires="p14">
      <p:transition spd="slow" p14:dur="2000" advTm="92500"/>
    </mc:Choice>
    <mc:Fallback xmlns="">
      <p:transition spd="slow" advTm="925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247</TotalTime>
  <Words>531</Words>
  <Application>Microsoft Office PowerPoint</Application>
  <PresentationFormat>Widescreen</PresentationFormat>
  <Paragraphs>20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Nuclear Models</vt:lpstr>
      <vt:lpstr>Nuclear Models: </vt:lpstr>
      <vt:lpstr>PowerPoint Presentation</vt:lpstr>
      <vt:lpstr>PowerPoint Presentation</vt:lpstr>
      <vt:lpstr>PowerPoint Presentation</vt:lpstr>
      <vt:lpstr>Assumptions of Liquid Drop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Models</dc:title>
  <dc:creator>svastik kanwar</dc:creator>
  <cp:lastModifiedBy>Svastik   Kanwar</cp:lastModifiedBy>
  <cp:revision>34</cp:revision>
  <dcterms:created xsi:type="dcterms:W3CDTF">2020-09-02T16:11:27Z</dcterms:created>
  <dcterms:modified xsi:type="dcterms:W3CDTF">2022-07-19T16:41:32Z</dcterms:modified>
</cp:coreProperties>
</file>